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581"/>
    <p:restoredTop sz="94680"/>
  </p:normalViewPr>
  <p:slideViewPr>
    <p:cSldViewPr snapToGrid="0">
      <p:cViewPr varScale="1">
        <p:scale>
          <a:sx n="207" d="100"/>
          <a:sy n="207" d="100"/>
        </p:scale>
        <p:origin x="171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B8A58-B628-4345-B76F-D5A094F280D8}" type="datetimeFigureOut">
              <a:rPr lang="en-TR" smtClean="0"/>
              <a:t>22.05.2024</a:t>
            </a:fld>
            <a:endParaRPr lang="en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509F7-608B-8646-B208-C0A87CB894DA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67293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817DB-EA1C-32E4-5BD9-33162C265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90ECE-30B4-518A-1443-3B73B4BCAB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D3981-C5AC-0362-FD00-E35BEC1C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C514-0E05-DA40-9B9F-B5801B6C94FA}" type="datetimeFigureOut">
              <a:rPr lang="en-TR" smtClean="0"/>
              <a:t>22.05.2024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D946B-4382-F349-8C09-E83799E7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E3CA6-DCE3-9F78-66D3-3D0B4A1C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E3B3-7910-FD4C-9108-33F256DFCEB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21593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8F0F6-8B5D-A0B9-A46E-198AFC6D4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4FA032-5F3A-6DB9-8E2F-3DB96BA2D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0990B-74FB-7000-3C7C-A16452FA7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C514-0E05-DA40-9B9F-B5801B6C94FA}" type="datetimeFigureOut">
              <a:rPr lang="en-TR" smtClean="0"/>
              <a:t>22.05.2024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FB0A4-80FF-6EA9-22EC-4CB6087C4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D6593-4A4D-1A0D-CD2F-88659871E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E3B3-7910-FD4C-9108-33F256DFCEB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111710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BCBA48-6ABC-2856-0186-251474900B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94FD0A-C8EC-AA5F-D32B-BFBBD9910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8D532-3C34-48C7-9440-C236F4817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C514-0E05-DA40-9B9F-B5801B6C94FA}" type="datetimeFigureOut">
              <a:rPr lang="en-TR" smtClean="0"/>
              <a:t>22.05.2024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31624-ED68-9536-8C0B-DCF86ECA3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B14DA-5D1B-E5B9-04D2-0061747C0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E3B3-7910-FD4C-9108-33F256DFCEB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803233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7A85D-4385-7423-C656-AE2CEE94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9EC1B-7289-987E-7754-81D856178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C5CC3-CA62-9B3F-8692-8F71698C8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C514-0E05-DA40-9B9F-B5801B6C94FA}" type="datetimeFigureOut">
              <a:rPr lang="en-TR" smtClean="0"/>
              <a:t>22.05.2024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310E9-F133-64AB-6D49-5E76F825D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8B948-3902-622C-5873-76AC27A9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E3B3-7910-FD4C-9108-33F256DFCEB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133695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C894A-A2A9-84EF-3DDF-315556BF7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7E50C-6020-7824-4E00-6755C7A87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62B94-C7AF-D2A9-4A97-156AF9C22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C514-0E05-DA40-9B9F-B5801B6C94FA}" type="datetimeFigureOut">
              <a:rPr lang="en-TR" smtClean="0"/>
              <a:t>22.05.2024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EE8C3-F98E-A85A-2F0A-69ADAE8F4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4A806-41C1-0337-E4DB-661BD414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E3B3-7910-FD4C-9108-33F256DFCEB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82681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3F4E6-8BB2-B17B-D23E-BEF8E2ADF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87850-5CB2-A917-0A44-76DCD9C4E4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BAB6CD-833B-02DA-B6B4-2BA0FAB02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C084A-C124-6E7D-E16F-121B79FD8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C514-0E05-DA40-9B9F-B5801B6C94FA}" type="datetimeFigureOut">
              <a:rPr lang="en-TR" smtClean="0"/>
              <a:t>22.05.2024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15223-3AE6-68A5-B6EB-9B3414479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33011-A7A2-2FB7-801C-78D199500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E3B3-7910-FD4C-9108-33F256DFCEB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507818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B3AA1-D73A-5660-66E1-CEB41785F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F8B0A-273F-4B90-97EC-CC28E9172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DEA935-539F-EB82-0570-ADFEEF8AF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C1A5B6-2E9A-5D3C-4CBE-BB71C3A704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AEBC83-1865-118F-9269-A273E167B4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1E21BE-4D60-8D07-A1DE-E3E14B90E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C514-0E05-DA40-9B9F-B5801B6C94FA}" type="datetimeFigureOut">
              <a:rPr lang="en-TR" smtClean="0"/>
              <a:t>22.05.2024</a:t>
            </a:fld>
            <a:endParaRPr lang="en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08F688-8473-63D7-BE85-E7725D636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05511B-C1C7-2131-3E0A-D9739010B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E3B3-7910-FD4C-9108-33F256DFCEB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351169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55846-847F-62CB-8303-9BCB4865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93D4A2-FB52-77B9-1ECD-41E5EE206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C514-0E05-DA40-9B9F-B5801B6C94FA}" type="datetimeFigureOut">
              <a:rPr lang="en-TR" smtClean="0"/>
              <a:t>22.05.2024</a:t>
            </a:fld>
            <a:endParaRPr lang="en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82EBE1-18E3-3AFC-3DE9-81B1EDD4F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BE5F2-9F0A-22B7-7722-31A6C495E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E3B3-7910-FD4C-9108-33F256DFCEB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391091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915C1C-6A68-EC05-4F79-333B7942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C514-0E05-DA40-9B9F-B5801B6C94FA}" type="datetimeFigureOut">
              <a:rPr lang="en-TR" smtClean="0"/>
              <a:t>22.05.2024</a:t>
            </a:fld>
            <a:endParaRPr lang="en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3C77B9-B0F5-17C2-00C6-3C9E91D3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B55C2-047C-2BE0-B537-AF3421A53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E3B3-7910-FD4C-9108-33F256DFCEB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475464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8B801-9447-C553-E197-D245A553B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B40FE-63B3-BB3D-1EF9-9F3360F54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7A94A4-6169-38C3-DAA4-DE10463FF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9C307-EF27-273D-AE17-873495DA7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C514-0E05-DA40-9B9F-B5801B6C94FA}" type="datetimeFigureOut">
              <a:rPr lang="en-TR" smtClean="0"/>
              <a:t>22.05.2024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3959A-BBFB-F7C4-0D95-CED5F1D12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2F8C64-2D0B-B9FA-8C35-85E51740E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E3B3-7910-FD4C-9108-33F256DFCEB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56942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81B27-507D-4CF8-845E-1C229DD6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2491DA-6FFB-D4CD-47C4-FE70F62D4F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2DE22-0EC7-4437-0B8A-AF8A7C39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5E24A-019C-94C0-D3A7-8869434D5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C514-0E05-DA40-9B9F-B5801B6C94FA}" type="datetimeFigureOut">
              <a:rPr lang="en-TR" smtClean="0"/>
              <a:t>22.05.2024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EADCB-BE6E-93B1-1796-665EA7C71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3A1A2-8ED4-5DB6-C583-2D11CC6BB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E3B3-7910-FD4C-9108-33F256DFCEB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84435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C1E0D0-F28F-2EF1-1294-AAC6AB718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A13FF-1B3B-42D6-BCD7-808D625E6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2A055-1489-B9F6-305A-D2AC65CB3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56C514-0E05-DA40-9B9F-B5801B6C94FA}" type="datetimeFigureOut">
              <a:rPr lang="en-TR" smtClean="0"/>
              <a:t>22.05.2024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F30AE-652B-A444-87D8-4D2942C2C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EEF55-28A5-79EA-2B7B-A2D605C42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80E3B3-7910-FD4C-9108-33F256DFCEB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26708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small green ball&#10;&#10;Description automatically generated">
            <a:extLst>
              <a:ext uri="{FF2B5EF4-FFF2-40B4-BE49-F238E27FC236}">
                <a16:creationId xmlns:a16="http://schemas.microsoft.com/office/drawing/2014/main" id="{AF4FB004-8735-22E1-96F9-FAF40BAC9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92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screen&#10;&#10;Description automatically generated">
            <a:extLst>
              <a:ext uri="{FF2B5EF4-FFF2-40B4-BE49-F238E27FC236}">
                <a16:creationId xmlns:a16="http://schemas.microsoft.com/office/drawing/2014/main" id="{1711BB8E-F3AD-3377-90A9-C64535E13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94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hands holding a small green object&#10;&#10;Description automatically generated">
            <a:extLst>
              <a:ext uri="{FF2B5EF4-FFF2-40B4-BE49-F238E27FC236}">
                <a16:creationId xmlns:a16="http://schemas.microsoft.com/office/drawing/2014/main" id="{1032F093-C9EC-64D3-4DD0-84D74A19C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39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nds holding a small green ball&#10;&#10;Description automatically generated">
            <a:extLst>
              <a:ext uri="{FF2B5EF4-FFF2-40B4-BE49-F238E27FC236}">
                <a16:creationId xmlns:a16="http://schemas.microsoft.com/office/drawing/2014/main" id="{ECE4773B-3197-AC70-C82E-8AA16E90D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00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hands holding a green object&#10;&#10;Description automatically generated">
            <a:extLst>
              <a:ext uri="{FF2B5EF4-FFF2-40B4-BE49-F238E27FC236}">
                <a16:creationId xmlns:a16="http://schemas.microsoft.com/office/drawing/2014/main" id="{6DB9BFA7-E309-2AEF-DA61-AF89851DA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0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nds holding hands with a chart and a graph&#10;&#10;Description automatically generated with medium confidence">
            <a:extLst>
              <a:ext uri="{FF2B5EF4-FFF2-40B4-BE49-F238E27FC236}">
                <a16:creationId xmlns:a16="http://schemas.microsoft.com/office/drawing/2014/main" id="{FB0A1543-756A-305F-C5D2-7D46AA77B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0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nds holding a green object with text&#10;&#10;Description automatically generated">
            <a:extLst>
              <a:ext uri="{FF2B5EF4-FFF2-40B4-BE49-F238E27FC236}">
                <a16:creationId xmlns:a16="http://schemas.microsoft.com/office/drawing/2014/main" id="{B6FC65A4-85C2-DDAA-3C85-361A63673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77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hands holding a chart&#10;&#10;Description automatically generated">
            <a:extLst>
              <a:ext uri="{FF2B5EF4-FFF2-40B4-BE49-F238E27FC236}">
                <a16:creationId xmlns:a16="http://schemas.microsoft.com/office/drawing/2014/main" id="{A696B0FA-870C-E60B-8940-4805DE4F3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43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hands holding a chart&#10;&#10;Description automatically generated">
            <a:extLst>
              <a:ext uri="{FF2B5EF4-FFF2-40B4-BE49-F238E27FC236}">
                <a16:creationId xmlns:a16="http://schemas.microsoft.com/office/drawing/2014/main" id="{76806E0F-9290-E632-C206-478123B16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58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close-up of hands holding a graph&#10;&#10;Description automatically generated">
            <a:extLst>
              <a:ext uri="{FF2B5EF4-FFF2-40B4-BE49-F238E27FC236}">
                <a16:creationId xmlns:a16="http://schemas.microsoft.com/office/drawing/2014/main" id="{315E7FB1-A418-0CCC-AF83-C1B23AC4C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29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small green ball&#10;&#10;Description automatically generated">
            <a:extLst>
              <a:ext uri="{FF2B5EF4-FFF2-40B4-BE49-F238E27FC236}">
                <a16:creationId xmlns:a16="http://schemas.microsoft.com/office/drawing/2014/main" id="{B5267A3D-6B88-E977-EB38-B6D2F6DE3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ds holding a globe with text overlay&#10;&#10;Description automatically generated">
            <a:extLst>
              <a:ext uri="{FF2B5EF4-FFF2-40B4-BE49-F238E27FC236}">
                <a16:creationId xmlns:a16="http://schemas.microsoft.com/office/drawing/2014/main" id="{10684789-0919-F7ED-EE13-3D4E3EEEF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67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ds holding a green globe with a green leaf and text&#10;&#10;Description automatically generated">
            <a:extLst>
              <a:ext uri="{FF2B5EF4-FFF2-40B4-BE49-F238E27FC236}">
                <a16:creationId xmlns:a16="http://schemas.microsoft.com/office/drawing/2014/main" id="{685A9FC8-6BDA-FAD5-9600-9BBC1B2BB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9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hands holding a globe&#10;&#10;Description automatically generated">
            <a:extLst>
              <a:ext uri="{FF2B5EF4-FFF2-40B4-BE49-F238E27FC236}">
                <a16:creationId xmlns:a16="http://schemas.microsoft.com/office/drawing/2014/main" id="{A176B4E4-2865-51A5-33EB-5BF91A53B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24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hands holding a green ball&#10;&#10;Description automatically generated">
            <a:extLst>
              <a:ext uri="{FF2B5EF4-FFF2-40B4-BE49-F238E27FC236}">
                <a16:creationId xmlns:a16="http://schemas.microsoft.com/office/drawing/2014/main" id="{1F7EC612-D40F-3EA9-08C8-A5DC9B7E3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22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hands holding a graph&#10;&#10;Description automatically generated">
            <a:extLst>
              <a:ext uri="{FF2B5EF4-FFF2-40B4-BE49-F238E27FC236}">
                <a16:creationId xmlns:a16="http://schemas.microsoft.com/office/drawing/2014/main" id="{B65EBF22-7EA1-5683-C329-AF31C7EAC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2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oduct chart&#10;&#10;Description automatically generated">
            <a:extLst>
              <a:ext uri="{FF2B5EF4-FFF2-40B4-BE49-F238E27FC236}">
                <a16:creationId xmlns:a16="http://schemas.microsoft.com/office/drawing/2014/main" id="{7879CCB7-0E44-7B2B-F0D5-609A6FF3E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68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table&#10;&#10;Description automatically generated">
            <a:extLst>
              <a:ext uri="{FF2B5EF4-FFF2-40B4-BE49-F238E27FC236}">
                <a16:creationId xmlns:a16="http://schemas.microsoft.com/office/drawing/2014/main" id="{9D355364-D9B2-C169-10BE-15878F55C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69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table&#10;&#10;Description automatically generated">
            <a:extLst>
              <a:ext uri="{FF2B5EF4-FFF2-40B4-BE49-F238E27FC236}">
                <a16:creationId xmlns:a16="http://schemas.microsoft.com/office/drawing/2014/main" id="{673A8F88-EFE2-F7FC-0002-52C440495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74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0</Words>
  <Application>Microsoft Macintosh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Salih Enes Polat</dc:creator>
  <cp:lastModifiedBy>Salih Enes Polat</cp:lastModifiedBy>
  <cp:revision>16</cp:revision>
  <dcterms:created xsi:type="dcterms:W3CDTF">2024-03-18T11:41:10Z</dcterms:created>
  <dcterms:modified xsi:type="dcterms:W3CDTF">2024-05-22T12:59:11Z</dcterms:modified>
</cp:coreProperties>
</file>